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326" r:id="rId2"/>
    <p:sldId id="264" r:id="rId3"/>
    <p:sldId id="327" r:id="rId4"/>
    <p:sldId id="328" r:id="rId5"/>
    <p:sldId id="329" r:id="rId6"/>
    <p:sldId id="330" r:id="rId7"/>
    <p:sldId id="331" r:id="rId8"/>
    <p:sldId id="333" r:id="rId9"/>
    <p:sldId id="332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590" autoAdjust="0"/>
  </p:normalViewPr>
  <p:slideViewPr>
    <p:cSldViewPr>
      <p:cViewPr varScale="1">
        <p:scale>
          <a:sx n="64" d="100"/>
          <a:sy n="64" d="100"/>
        </p:scale>
        <p:origin x="-1320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938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00A86-15FF-48D0-A5A9-1BD68DF67F22}" type="datetimeFigureOut">
              <a:rPr lang="de-DE" smtClean="0"/>
              <a:t>24.08.2017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737C8-4FE8-4352-9A86-09676650C9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5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3705-32CB-494C-8950-C360179122F7}" type="datetimeFigureOut">
              <a:rPr lang="de-DE" smtClean="0"/>
              <a:t>24.08.2017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320-E31A-4DF5-92A3-86726A75A41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3705-32CB-494C-8950-C360179122F7}" type="datetimeFigureOut">
              <a:rPr lang="de-DE" smtClean="0"/>
              <a:t>24.08.2017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320-E31A-4DF5-92A3-86726A75A41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3705-32CB-494C-8950-C360179122F7}" type="datetimeFigureOut">
              <a:rPr lang="de-DE" smtClean="0"/>
              <a:t>24.08.2017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320-E31A-4DF5-92A3-86726A75A418}" type="slidenum">
              <a:rPr lang="de-DE" smtClean="0"/>
              <a:t>‹Nr.›</a:t>
            </a:fld>
            <a:endParaRPr lang="de-D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3705-32CB-494C-8950-C360179122F7}" type="datetimeFigureOut">
              <a:rPr lang="de-DE" smtClean="0"/>
              <a:t>24.08.2017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320-E31A-4DF5-92A3-86726A75A4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3705-32CB-494C-8950-C360179122F7}" type="datetimeFigureOut">
              <a:rPr lang="de-DE" smtClean="0"/>
              <a:t>24.08.2017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320-E31A-4DF5-92A3-86726A75A41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3705-32CB-494C-8950-C360179122F7}" type="datetimeFigureOut">
              <a:rPr lang="de-DE" smtClean="0"/>
              <a:t>24.08.2017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320-E31A-4DF5-92A3-86726A75A418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3705-32CB-494C-8950-C360179122F7}" type="datetimeFigureOut">
              <a:rPr lang="de-DE" smtClean="0"/>
              <a:t>24.08.2017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320-E31A-4DF5-92A3-86726A75A41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3705-32CB-494C-8950-C360179122F7}" type="datetimeFigureOut">
              <a:rPr lang="de-DE" smtClean="0"/>
              <a:t>24.08.2017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320-E31A-4DF5-92A3-86726A75A41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3705-32CB-494C-8950-C360179122F7}" type="datetimeFigureOut">
              <a:rPr lang="de-DE" smtClean="0"/>
              <a:t>24.08.2017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320-E31A-4DF5-92A3-86726A75A41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3705-32CB-494C-8950-C360179122F7}" type="datetimeFigureOut">
              <a:rPr lang="de-DE" smtClean="0"/>
              <a:t>24.08.2017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320-E31A-4DF5-92A3-86726A75A418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3705-32CB-494C-8950-C360179122F7}" type="datetimeFigureOut">
              <a:rPr lang="de-DE" smtClean="0"/>
              <a:t>24.08.2017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320-E31A-4DF5-92A3-86726A75A418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75C3705-32CB-494C-8950-C360179122F7}" type="datetimeFigureOut">
              <a:rPr lang="de-DE" smtClean="0"/>
              <a:t>24.08.2017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DA67320-E31A-4DF5-92A3-86726A75A418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5" b="14255"/>
          <a:stretch/>
        </p:blipFill>
        <p:spPr>
          <a:xfrm>
            <a:off x="251520" y="2564904"/>
            <a:ext cx="8676005" cy="4248472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158" y="505945"/>
            <a:ext cx="7456258" cy="1165590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9</a:t>
            </a:r>
            <a:r>
              <a:rPr lang="de-DE" b="1" dirty="0" smtClean="0"/>
              <a:t> Sport und Bolzplätze in Gefahr </a:t>
            </a:r>
            <a:br>
              <a:rPr lang="de-DE" b="1" dirty="0" smtClean="0"/>
            </a:br>
            <a:r>
              <a:rPr lang="de-DE" sz="5300" b="1" dirty="0" smtClean="0">
                <a:solidFill>
                  <a:srgbClr val="FFFF00"/>
                </a:solidFill>
              </a:rPr>
              <a:t>1. Sportplatz VFL Post</a:t>
            </a:r>
            <a:endParaRPr lang="de-DE" sz="5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04856" cy="1872208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9 </a:t>
            </a:r>
            <a:r>
              <a:rPr lang="de-DE" b="1" dirty="0"/>
              <a:t>Sport und Bolzplätze in Gefahr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sz="4900" b="1" dirty="0" smtClean="0">
                <a:solidFill>
                  <a:srgbClr val="FFFF00"/>
                </a:solidFill>
              </a:rPr>
              <a:t>2.Bolzplatz </a:t>
            </a:r>
            <a:r>
              <a:rPr lang="de-DE" sz="4900" b="1" dirty="0" err="1" smtClean="0">
                <a:solidFill>
                  <a:srgbClr val="FFFF00"/>
                </a:solidFill>
              </a:rPr>
              <a:t>Traifelbergstraße</a:t>
            </a:r>
            <a:endParaRPr lang="de-DE" sz="4900" b="1" dirty="0">
              <a:solidFill>
                <a:srgbClr val="FFFF00"/>
              </a:solidFill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757" r="962" b="24722"/>
          <a:stretch/>
        </p:blipFill>
        <p:spPr>
          <a:xfrm>
            <a:off x="179512" y="2564904"/>
            <a:ext cx="8712968" cy="4248472"/>
          </a:xfrm>
        </p:spPr>
      </p:pic>
    </p:spTree>
    <p:extLst>
      <p:ext uri="{BB962C8B-B14F-4D97-AF65-F5344CB8AC3E}">
        <p14:creationId xmlns:p14="http://schemas.microsoft.com/office/powerpoint/2010/main" val="33818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20" y="4149081"/>
            <a:ext cx="4465868" cy="2664296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20880" cy="114300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9  </a:t>
            </a:r>
            <a:r>
              <a:rPr lang="de-DE" b="1" dirty="0"/>
              <a:t>Sport und Bolzplätze in Gefahr </a:t>
            </a:r>
            <a:r>
              <a:rPr lang="de-DE" b="1" dirty="0">
                <a:solidFill>
                  <a:srgbClr val="FFFF00"/>
                </a:solidFill>
              </a:rPr>
              <a:t>3.Teilfläche </a:t>
            </a:r>
            <a:r>
              <a:rPr lang="de-DE" b="1" dirty="0" smtClean="0">
                <a:solidFill>
                  <a:srgbClr val="FFFF00"/>
                </a:solidFill>
              </a:rPr>
              <a:t>TV </a:t>
            </a:r>
            <a:r>
              <a:rPr lang="de-DE" b="1" dirty="0" err="1" smtClean="0">
                <a:solidFill>
                  <a:srgbClr val="FFFF00"/>
                </a:solidFill>
              </a:rPr>
              <a:t>Hegensberg</a:t>
            </a:r>
            <a:endParaRPr lang="de-DE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C:\Users\fh\Documents\Vortrag Frieder\Steckbriefe\TV Hegensberg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8380"/>
            <a:ext cx="4968552" cy="291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1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20880" cy="144016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9 </a:t>
            </a:r>
            <a:r>
              <a:rPr lang="de-DE" b="1" dirty="0"/>
              <a:t>Sport und Bolzplätze in Gefahr </a:t>
            </a:r>
            <a:r>
              <a:rPr lang="de-DE" b="1" dirty="0" smtClean="0"/>
              <a:t>  </a:t>
            </a:r>
            <a:r>
              <a:rPr lang="de-DE" sz="4800" b="1" dirty="0" smtClean="0">
                <a:solidFill>
                  <a:srgbClr val="FFFF00"/>
                </a:solidFill>
              </a:rPr>
              <a:t>4. Frischluftschneise Greut</a:t>
            </a:r>
            <a:endParaRPr lang="de-DE" sz="4800" b="1" dirty="0">
              <a:solidFill>
                <a:srgbClr val="FFFF00"/>
              </a:solidFill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1" y="2564904"/>
            <a:ext cx="8799927" cy="4248472"/>
          </a:xfrm>
        </p:spPr>
      </p:pic>
    </p:spTree>
    <p:extLst>
      <p:ext uri="{BB962C8B-B14F-4D97-AF65-F5344CB8AC3E}">
        <p14:creationId xmlns:p14="http://schemas.microsoft.com/office/powerpoint/2010/main" val="40599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 t="60299" r="1579" b="2287"/>
          <a:stretch/>
        </p:blipFill>
        <p:spPr>
          <a:xfrm>
            <a:off x="107505" y="2564904"/>
            <a:ext cx="8917742" cy="4248471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9 </a:t>
            </a:r>
            <a:r>
              <a:rPr lang="de-DE" b="1" dirty="0"/>
              <a:t>Sport und Bolzplätze in Gefahr </a:t>
            </a:r>
            <a:r>
              <a:rPr lang="de-DE" b="1" dirty="0" smtClean="0"/>
              <a:t>      </a:t>
            </a:r>
            <a:r>
              <a:rPr lang="de-DE" sz="4900" b="1" dirty="0" smtClean="0">
                <a:solidFill>
                  <a:srgbClr val="FFFF00"/>
                </a:solidFill>
              </a:rPr>
              <a:t>5. Tennisplatz Berkheim</a:t>
            </a:r>
            <a:endParaRPr lang="de-DE" sz="49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07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9 </a:t>
            </a:r>
            <a:r>
              <a:rPr lang="de-DE" b="1" dirty="0"/>
              <a:t>Sport und Bolzplätze in Gefahr </a:t>
            </a:r>
            <a:r>
              <a:rPr lang="de-DE" b="1" dirty="0" smtClean="0"/>
              <a:t>      </a:t>
            </a:r>
            <a:r>
              <a:rPr lang="de-DE" sz="4900" b="1" dirty="0">
                <a:solidFill>
                  <a:srgbClr val="FFFF00"/>
                </a:solidFill>
              </a:rPr>
              <a:t>6</a:t>
            </a:r>
            <a:r>
              <a:rPr lang="de-DE" sz="4900" b="1" dirty="0" smtClean="0">
                <a:solidFill>
                  <a:srgbClr val="FFFF00"/>
                </a:solidFill>
              </a:rPr>
              <a:t>. Bolzplatz Flandernstraße</a:t>
            </a:r>
            <a:endParaRPr lang="de-DE" sz="4900" b="1" dirty="0">
              <a:solidFill>
                <a:srgbClr val="FFFF00"/>
              </a:solidFill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7"/>
          <a:stretch/>
        </p:blipFill>
        <p:spPr>
          <a:xfrm>
            <a:off x="251520" y="2579719"/>
            <a:ext cx="8640960" cy="4233657"/>
          </a:xfrm>
        </p:spPr>
      </p:pic>
    </p:spTree>
    <p:extLst>
      <p:ext uri="{BB962C8B-B14F-4D97-AF65-F5344CB8AC3E}">
        <p14:creationId xmlns:p14="http://schemas.microsoft.com/office/powerpoint/2010/main" val="3775729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9 </a:t>
            </a:r>
            <a:r>
              <a:rPr lang="de-DE" b="1" dirty="0"/>
              <a:t>Sport und Bolzplätze in Gefahr </a:t>
            </a:r>
            <a:r>
              <a:rPr lang="de-DE" b="1" dirty="0" smtClean="0"/>
              <a:t>         </a:t>
            </a:r>
            <a:r>
              <a:rPr lang="de-DE" sz="4900" b="1" dirty="0">
                <a:solidFill>
                  <a:srgbClr val="FFFF00"/>
                </a:solidFill>
              </a:rPr>
              <a:t>7</a:t>
            </a:r>
            <a:r>
              <a:rPr lang="de-DE" sz="4900" b="1" dirty="0" smtClean="0">
                <a:solidFill>
                  <a:srgbClr val="FFFF00"/>
                </a:solidFill>
              </a:rPr>
              <a:t>. Spiel u. Bolzplatz Rosselenäcker</a:t>
            </a:r>
            <a:endParaRPr lang="de-DE" sz="4900" b="1" dirty="0">
              <a:solidFill>
                <a:srgbClr val="FFFF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9" y="2564905"/>
            <a:ext cx="8719939" cy="4248472"/>
          </a:xfrm>
        </p:spPr>
      </p:pic>
    </p:spTree>
    <p:extLst>
      <p:ext uri="{BB962C8B-B14F-4D97-AF65-F5344CB8AC3E}">
        <p14:creationId xmlns:p14="http://schemas.microsoft.com/office/powerpoint/2010/main" val="962118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9 </a:t>
            </a:r>
            <a:r>
              <a:rPr lang="de-DE" b="1" dirty="0"/>
              <a:t>Sport und Bolzplätze in Gefahr </a:t>
            </a:r>
            <a:r>
              <a:rPr lang="de-DE" b="1" dirty="0" smtClean="0"/>
              <a:t>         </a:t>
            </a:r>
            <a:r>
              <a:rPr lang="de-DE" sz="4900" b="1" dirty="0" smtClean="0">
                <a:solidFill>
                  <a:srgbClr val="FFFF00"/>
                </a:solidFill>
              </a:rPr>
              <a:t>8. Bolzplatz </a:t>
            </a:r>
            <a:r>
              <a:rPr lang="de-DE" sz="4800" b="1" dirty="0">
                <a:solidFill>
                  <a:srgbClr val="FFFF00"/>
                </a:solidFill>
              </a:rPr>
              <a:t>Barbarossastraße</a:t>
            </a:r>
            <a:endParaRPr lang="de-DE" sz="4900" b="1" dirty="0">
              <a:solidFill>
                <a:srgbClr val="FFFF00"/>
              </a:solidFill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5" y="2514505"/>
            <a:ext cx="8691673" cy="4298871"/>
          </a:xfrm>
        </p:spPr>
      </p:pic>
    </p:spTree>
    <p:extLst>
      <p:ext uri="{BB962C8B-B14F-4D97-AF65-F5344CB8AC3E}">
        <p14:creationId xmlns:p14="http://schemas.microsoft.com/office/powerpoint/2010/main" val="267846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9 </a:t>
            </a:r>
            <a:r>
              <a:rPr lang="de-DE" b="1" dirty="0"/>
              <a:t>Sport und Bolzplätze in Gefahr </a:t>
            </a:r>
            <a:r>
              <a:rPr lang="de-DE" b="1" dirty="0" smtClean="0"/>
              <a:t>      </a:t>
            </a:r>
            <a:r>
              <a:rPr lang="de-DE" sz="4900" b="1" dirty="0">
                <a:solidFill>
                  <a:srgbClr val="FFFF00"/>
                </a:solidFill>
              </a:rPr>
              <a:t>9</a:t>
            </a:r>
            <a:r>
              <a:rPr lang="de-DE" sz="4900" b="1" dirty="0" smtClean="0">
                <a:solidFill>
                  <a:srgbClr val="FFFF00"/>
                </a:solidFill>
              </a:rPr>
              <a:t>. Sportplatz FH Esslingen</a:t>
            </a:r>
            <a:endParaRPr lang="de-DE" sz="4900" b="1" dirty="0">
              <a:solidFill>
                <a:srgbClr val="FFFF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22" y="2564904"/>
            <a:ext cx="8702566" cy="4248472"/>
          </a:xfrm>
        </p:spPr>
      </p:pic>
    </p:spTree>
    <p:extLst>
      <p:ext uri="{BB962C8B-B14F-4D97-AF65-F5344CB8AC3E}">
        <p14:creationId xmlns:p14="http://schemas.microsoft.com/office/powerpoint/2010/main" val="1262651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ellenform">
  <a:themeElements>
    <a:clrScheme name="Wellen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ellen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ellen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85</Words>
  <Application>Microsoft Office PowerPoint</Application>
  <PresentationFormat>Bildschirmpräsentation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Wellenform</vt:lpstr>
      <vt:lpstr>9 Sport und Bolzplätze in Gefahr  1. Sportplatz VFL Post</vt:lpstr>
      <vt:lpstr>9 Sport und Bolzplätze in Gefahr  2.Bolzplatz Traifelbergstraße</vt:lpstr>
      <vt:lpstr>9  Sport und Bolzplätze in Gefahr 3.Teilfläche TV Hegensberg</vt:lpstr>
      <vt:lpstr>9 Sport und Bolzplätze in Gefahr   4. Frischluftschneise Greut</vt:lpstr>
      <vt:lpstr>9 Sport und Bolzplätze in Gefahr       5. Tennisplatz Berkheim</vt:lpstr>
      <vt:lpstr>9 Sport und Bolzplätze in Gefahr       6. Bolzplatz Flandernstraße</vt:lpstr>
      <vt:lpstr>9 Sport und Bolzplätze in Gefahr          7. Spiel u. Bolzplatz Rosselenäcker</vt:lpstr>
      <vt:lpstr>9 Sport und Bolzplätze in Gefahr          8. Bolzplatz Barbarossastraße</vt:lpstr>
      <vt:lpstr>9 Sport und Bolzplätze in Gefahr       9. Sportplatz FH Esslingen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Friedrich Harsch</dc:creator>
  <cp:lastModifiedBy>Friedrich Harsch</cp:lastModifiedBy>
  <cp:revision>89</cp:revision>
  <dcterms:created xsi:type="dcterms:W3CDTF">2017-03-20T23:09:15Z</dcterms:created>
  <dcterms:modified xsi:type="dcterms:W3CDTF">2017-08-24T18:01:27Z</dcterms:modified>
</cp:coreProperties>
</file>